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8BDF8"/>
          </a:solidFill>
          <a:ln w="12700">
            <a:solidFill>
              <a:srgbClr val="38BD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280160"/>
            <a:ext cx="201168" cy="2194560"/>
          </a:xfrm>
          <a:prstGeom prst="rect">
            <a:avLst/>
          </a:prstGeom>
          <a:solidFill>
            <a:srgbClr val="38BDF8"/>
          </a:solidFill>
          <a:ln w="12700">
            <a:solidFill>
              <a:srgbClr val="38BDF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01168" y="1280160"/>
            <a:ext cx="73152" cy="2194560"/>
          </a:xfrm>
          <a:prstGeom prst="rect">
            <a:avLst/>
          </a:prstGeom>
          <a:solidFill>
            <a:srgbClr val="FB923C"/>
          </a:solidFill>
          <a:ln w="12700">
            <a:solidFill>
              <a:srgbClr val="FB923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1234440"/>
            <a:ext cx="83210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200" b="1" dirty="0">
                <a:solidFill>
                  <a:srgbClr val="F8FA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[Your Game Title]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502920" y="251460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[Studio Name]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02920" y="3108960"/>
            <a:ext cx="5029200" cy="0"/>
          </a:xfrm>
          <a:prstGeom prst="line">
            <a:avLst/>
          </a:prstGeom>
          <a:noFill/>
          <a:ln w="12700">
            <a:solidFill>
              <a:srgbClr val="CBD5E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324612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Programmer: </a:t>
            </a:r>
            <a:pPr indent="0" marL="0">
              <a:buNone/>
            </a:pPr>
            <a:r>
              <a:rPr lang="en-US" sz="11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[Name]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2920" y="353872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Writer: </a:t>
            </a:r>
            <a:pPr indent="0" marL="0">
              <a:buNone/>
            </a:pPr>
            <a:r>
              <a:rPr lang="en-US" sz="11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[Name]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2920" y="3831336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Artist: </a:t>
            </a:r>
            <a:pPr indent="0" marL="0">
              <a:buNone/>
            </a:pPr>
            <a:r>
              <a:rPr lang="en-US" sz="11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[Name]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2920" y="4123944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Presenter: </a:t>
            </a:r>
            <a:pPr indent="0" marL="0">
              <a:buNone/>
            </a:pPr>
            <a:r>
              <a:rPr lang="en-US" sz="11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[Name]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 Programming  ·  Mr. Willingham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8BDF8"/>
          </a:solidFill>
          <a:ln w="12700">
            <a:solidFill>
              <a:srgbClr val="38BDF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4008"/>
            <a:ext cx="85039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Pitch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65760" y="914400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ONE-SENTENCE TAGLINE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8412480" cy="822960"/>
          </a:xfrm>
          <a:prstGeom prst="rect">
            <a:avLst/>
          </a:prstGeom>
          <a:solidFill>
            <a:srgbClr val="E0F2FE"/>
          </a:solidFill>
          <a:ln w="12700">
            <a:solidFill>
              <a:srgbClr val="38BDF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188720"/>
            <a:ext cx="8229600" cy="82296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"Write a single exciting sentence that makes someone want to play your game."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2331720"/>
            <a:ext cx="2651760" cy="1188720"/>
          </a:xfrm>
          <a:prstGeom prst="rect">
            <a:avLst/>
          </a:prstGeom>
          <a:solidFill>
            <a:srgbClr val="F8FAFC"/>
          </a:solidFill>
          <a:ln w="12700">
            <a:solidFill>
              <a:srgbClr val="CBD5E1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75488" y="2441448"/>
            <a:ext cx="243230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GENRE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475488" y="2679192"/>
            <a:ext cx="243230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[e.g. Platformer, Puzzle, Adventure]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154680" y="2331720"/>
            <a:ext cx="2651760" cy="1188720"/>
          </a:xfrm>
          <a:prstGeom prst="rect">
            <a:avLst/>
          </a:prstGeom>
          <a:solidFill>
            <a:srgbClr val="F8FAFC"/>
          </a:solidFill>
          <a:ln w="12700">
            <a:solidFill>
              <a:srgbClr val="CBD5E1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264408" y="2441448"/>
            <a:ext cx="243230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AUDIENCE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264408" y="2679192"/>
            <a:ext cx="243230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[Who is this game for?]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943600" y="2331720"/>
            <a:ext cx="2651760" cy="1188720"/>
          </a:xfrm>
          <a:prstGeom prst="rect">
            <a:avLst/>
          </a:prstGeom>
          <a:solidFill>
            <a:srgbClr val="F8FAFC"/>
          </a:solidFill>
          <a:ln w="12700">
            <a:solidFill>
              <a:srgbClr val="CBD5E1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053328" y="2441448"/>
            <a:ext cx="243230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6053328" y="2679192"/>
            <a:ext cx="243230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Scratch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8BDF8"/>
          </a:solidFill>
          <a:ln w="12700">
            <a:solidFill>
              <a:srgbClr val="38BDF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4008"/>
            <a:ext cx="85039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Story &amp; World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20040" y="914400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 STORY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20040" y="1188720"/>
            <a:ext cx="4069080" cy="3657600"/>
          </a:xfrm>
          <a:prstGeom prst="rect">
            <a:avLst/>
          </a:prstGeom>
          <a:solidFill>
            <a:srgbClr val="F8FAFC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234440"/>
            <a:ext cx="379476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world your game takes place in. What happened before the player arrives? What is the conflict or challenge? (2–3 sentences)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754880" y="914400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SETTING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754880" y="1188720"/>
            <a:ext cx="4069080" cy="3657600"/>
          </a:xfrm>
          <a:prstGeom prst="rect">
            <a:avLst/>
          </a:prstGeom>
          <a:solidFill>
            <a:srgbClr val="F8FAFC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92040" y="1234440"/>
            <a:ext cx="379476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and when does your game take place? What does it look, feel, or sound like? Is it a city, a forest, outer space, a dungeon?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0" y="914400"/>
            <a:ext cx="0" cy="4023360"/>
          </a:xfrm>
          <a:prstGeom prst="line">
            <a:avLst/>
          </a:prstGeom>
          <a:noFill/>
          <a:ln w="12700">
            <a:solidFill>
              <a:srgbClr val="CBD5E1"/>
            </a:solidFill>
            <a:prstDash val="solid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8BDF8"/>
          </a:solidFill>
          <a:ln w="12700">
            <a:solidFill>
              <a:srgbClr val="38BDF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4008"/>
            <a:ext cx="85039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Characters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20040" y="914400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CHARACTER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20040" y="1188720"/>
            <a:ext cx="3931920" cy="3611880"/>
          </a:xfrm>
          <a:prstGeom prst="rect">
            <a:avLst/>
          </a:prstGeom>
          <a:solidFill>
            <a:srgbClr val="F8FAFC"/>
          </a:solidFill>
          <a:ln w="19050">
            <a:solidFill>
              <a:srgbClr val="38BDF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261872"/>
            <a:ext cx="3657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[Name]: </a:t>
            </a:r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[Who are they? Personality, appearance, special ability?]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2194560"/>
            <a:ext cx="365760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Paste or draw your character art here ]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663440" y="914400"/>
            <a:ext cx="4160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 CHARACTERS / ENEMIES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663440" y="1188720"/>
            <a:ext cx="4160520" cy="1554480"/>
          </a:xfrm>
          <a:prstGeom prst="rect">
            <a:avLst/>
          </a:prstGeom>
          <a:solidFill>
            <a:srgbClr val="F8FAFC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00600" y="1280160"/>
            <a:ext cx="3886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[Name and description — enemy, NPC, or key character]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663440" y="2834640"/>
            <a:ext cx="4160520" cy="1554480"/>
          </a:xfrm>
          <a:prstGeom prst="rect">
            <a:avLst/>
          </a:prstGeom>
          <a:solidFill>
            <a:srgbClr val="F8FAFC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00600" y="2926080"/>
            <a:ext cx="3886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[Name and description — enemy, NPC, or key character]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8BDF8"/>
          </a:solidFill>
          <a:ln w="12700">
            <a:solidFill>
              <a:srgbClr val="38BDF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4008"/>
            <a:ext cx="85039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How to Play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20040" y="960120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CONTROLS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20040" y="1234440"/>
            <a:ext cx="4114800" cy="1508760"/>
          </a:xfrm>
          <a:prstGeom prst="rect">
            <a:avLst/>
          </a:prstGeom>
          <a:solidFill>
            <a:srgbClr val="F8FAFC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280160"/>
            <a:ext cx="3840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[What keys or mouse does the player use? What does each control do?]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754880" y="960120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754880" y="1234440"/>
            <a:ext cx="4069080" cy="1508760"/>
          </a:xfrm>
          <a:prstGeom prst="rect">
            <a:avLst/>
          </a:prstGeom>
          <a:solidFill>
            <a:srgbClr val="F8FAFC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92040" y="1280160"/>
            <a:ext cx="37947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[What is the player trying to do? What does winning look like?]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20040" y="2743200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YOU WIN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" y="3017520"/>
            <a:ext cx="4114800" cy="1508760"/>
          </a:xfrm>
          <a:prstGeom prst="rect">
            <a:avLst/>
          </a:prstGeom>
          <a:solidFill>
            <a:srgbClr val="F8FAFC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3063240"/>
            <a:ext cx="3840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[What must the player accomplish to beat the game or complete a level?]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754880" y="2743200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YOU LOSE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754880" y="3017520"/>
            <a:ext cx="4069080" cy="1508760"/>
          </a:xfrm>
          <a:prstGeom prst="rect">
            <a:avLst/>
          </a:prstGeom>
          <a:solidFill>
            <a:srgbClr val="F8FAFC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92040" y="3063240"/>
            <a:ext cx="37947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[What causes the player to fail, lose a life, or get a game over?]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8BDF8"/>
          </a:solidFill>
          <a:ln w="12700">
            <a:solidFill>
              <a:srgbClr val="38BDF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4008"/>
            <a:ext cx="85039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Concept Art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20040" y="914400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 COVER / MAIN ARTWORK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20040" y="1188720"/>
            <a:ext cx="4069080" cy="3657600"/>
          </a:xfrm>
          <a:prstGeom prst="rect">
            <a:avLst/>
          </a:prstGeom>
          <a:solidFill>
            <a:srgbClr val="E0F2FE"/>
          </a:solidFill>
          <a:ln w="19050">
            <a:solidFill>
              <a:srgbClr val="38BDF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88720"/>
            <a:ext cx="3703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Insert photo of your box art or concept drawing here ]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754880" y="914400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 COVER / SCENE OR CHARACTER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754880" y="1188720"/>
            <a:ext cx="4069080" cy="3657600"/>
          </a:xfrm>
          <a:prstGeom prst="rect">
            <a:avLst/>
          </a:prstGeom>
          <a:solidFill>
            <a:srgbClr val="E0F2FE"/>
          </a:solidFill>
          <a:ln w="19050">
            <a:solidFill>
              <a:srgbClr val="38BDF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37760" y="1188720"/>
            <a:ext cx="3703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Insert photo of your box art or concept drawing here ]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8BDF8"/>
          </a:solidFill>
          <a:ln w="12700">
            <a:solidFill>
              <a:srgbClr val="38BD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64008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325880" y="64008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286000" y="64008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46120" y="64008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206240" y="64008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166360" y="64008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126480" y="64008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086600" y="64008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046720" y="64008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164592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325880" y="164592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286000" y="164592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46120" y="164592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206240" y="164592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166360" y="164592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126480" y="164592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086600" y="164592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046720" y="164592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65760" y="265176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325880" y="265176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286000" y="265176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246120" y="265176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206240" y="265176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166360" y="265176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126480" y="265176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086600" y="265176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8046720" y="265176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65760" y="365760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325880" y="365760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286000" y="365760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246120" y="365760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206240" y="365760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5166360" y="365760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126480" y="365760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7086600" y="365760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046720" y="3657600"/>
            <a:ext cx="73152" cy="73152"/>
          </a:xfrm>
          <a:prstGeom prst="ellipse">
            <a:avLst/>
          </a:prstGeom>
          <a:solidFill>
            <a:srgbClr val="38BDF8">
              <a:alpha val="25000"/>
            </a:srgbClr>
          </a:solidFill>
          <a:ln w="12700">
            <a:solidFill>
              <a:srgbClr val="38BDF8">
                <a:alpha val="2500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8FA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Live Demo</a:t>
            </a:r>
            <a:endParaRPr lang="en-US" sz="5600" dirty="0"/>
          </a:p>
        </p:txBody>
      </p:sp>
      <p:sp>
        <p:nvSpPr>
          <p:cNvPr id="40" name="Text 38"/>
          <p:cNvSpPr/>
          <p:nvPr/>
        </p:nvSpPr>
        <p:spPr>
          <a:xfrm>
            <a:off x="457200" y="2743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your Scratch project and show the class.</a:t>
            </a:r>
            <a:endParaRPr lang="en-US" sz="1800" dirty="0"/>
          </a:p>
        </p:txBody>
      </p:sp>
      <p:sp>
        <p:nvSpPr>
          <p:cNvPr id="41" name="Text 39"/>
          <p:cNvSpPr/>
          <p:nvPr/>
        </p:nvSpPr>
        <p:spPr>
          <a:xfrm>
            <a:off x="457200" y="33832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[scratch.mit.edu/projects/YOUR-ID-HERE]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8BDF8"/>
          </a:solidFill>
          <a:ln w="12700">
            <a:solidFill>
              <a:srgbClr val="38BDF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8FA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Thanks for watching!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2286000" y="1645920"/>
            <a:ext cx="4572000" cy="0"/>
          </a:xfrm>
          <a:prstGeom prst="line">
            <a:avLst/>
          </a:prstGeom>
          <a:noFill/>
          <a:ln w="19050">
            <a:solidFill>
              <a:srgbClr val="38BDF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828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38B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Credits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286000" y="2240280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[Name]  </a:t>
            </a:r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Programmer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286000" y="2651760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[Name]  </a:t>
            </a:r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Writer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286000" y="3063240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[Name]  </a:t>
            </a:r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Artist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286000" y="3474720"/>
            <a:ext cx="4572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[Name]  </a:t>
            </a:r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Presenter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[Your Studio Name]  ·  Mr. Willingham's CS Class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 Game Design — Presentation Template</dc:title>
  <dc:subject>PptxGenJS Presentation</dc:subject>
  <dc:creator>Mr. Willingham</dc:creator>
  <cp:lastModifiedBy>Mr. Willingham</cp:lastModifiedBy>
  <cp:revision>1</cp:revision>
  <dcterms:created xsi:type="dcterms:W3CDTF">2026-04-20T12:57:58Z</dcterms:created>
  <dcterms:modified xsi:type="dcterms:W3CDTF">2026-04-20T12:57:58Z</dcterms:modified>
</cp:coreProperties>
</file>